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0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7/16/2014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7/16/2014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7/16/2014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7/16/2014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7/16/2014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SPAN OF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ROBERT FROST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35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Stops:</a:t>
            </a:r>
            <a:br>
              <a:rPr lang="en-US" dirty="0" smtClean="0"/>
            </a:br>
            <a:r>
              <a:rPr lang="en-US" dirty="0" smtClean="0"/>
              <a:t>/b/</a:t>
            </a:r>
            <a:br>
              <a:rPr lang="en-US" dirty="0" smtClean="0"/>
            </a:br>
            <a:r>
              <a:rPr lang="en-US" dirty="0" smtClean="0"/>
              <a:t>/d/</a:t>
            </a:r>
            <a:br>
              <a:rPr lang="en-US" dirty="0" smtClean="0"/>
            </a:br>
            <a:r>
              <a:rPr lang="en-US" dirty="0" smtClean="0"/>
              <a:t>/g/</a:t>
            </a:r>
            <a:br>
              <a:rPr lang="en-US" dirty="0" smtClean="0"/>
            </a:br>
            <a:r>
              <a:rPr lang="en-US" dirty="0" smtClean="0"/>
              <a:t>/k/</a:t>
            </a:r>
            <a:br>
              <a:rPr lang="en-US" dirty="0" smtClean="0"/>
            </a:br>
            <a:r>
              <a:rPr lang="en-US" dirty="0" smtClean="0"/>
              <a:t>/p/</a:t>
            </a:r>
            <a:br>
              <a:rPr lang="en-US" dirty="0" smtClean="0"/>
            </a:br>
            <a:r>
              <a:rPr lang="en-US" dirty="0" smtClean="0"/>
              <a:t>/t/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0090" y="1508282"/>
            <a:ext cx="7315200" cy="1526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The old dog barks backward without getting up.</a:t>
            </a:r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69268" y="2661230"/>
            <a:ext cx="7315200" cy="1526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dirty="0" smtClean="0"/>
              <a:t>I can remember when he was a pup.</a:t>
            </a:r>
            <a:endParaRPr lang="en-US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85317" y="1622398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913181" y="1622398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0627469" y="1622398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898058" y="2722614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298390" y="168516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116426" y="168516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78617" y="168516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496585" y="168516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536311" y="168516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949575" y="28481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29734" y="28481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448526" y="1622398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90132" y="1622398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6886866" y="1622398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5471053" y="2722614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22570" y="28481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902729" y="28481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7241589" y="2722614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240861" y="28481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856147" y="28481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8661087" y="2722614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70518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1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9" grpId="0"/>
      <p:bldP spid="10" grpId="0"/>
      <p:bldP spid="11" grpId="0"/>
      <p:bldP spid="17" grpId="0"/>
      <p:bldP spid="19" grpId="0"/>
      <p:bldP spid="20" grpId="0"/>
      <p:bldP spid="21" grpId="0"/>
      <p:bldP spid="23" grpId="0"/>
      <p:bldP spid="24" grpId="0"/>
      <p:bldP spid="25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Stops:</a:t>
            </a:r>
            <a:br>
              <a:rPr lang="en-US" dirty="0" smtClean="0"/>
            </a:br>
            <a:r>
              <a:rPr lang="en-US" dirty="0" smtClean="0"/>
              <a:t>/b/</a:t>
            </a:r>
            <a:br>
              <a:rPr lang="en-US" dirty="0" smtClean="0"/>
            </a:br>
            <a:r>
              <a:rPr lang="en-US" dirty="0" smtClean="0"/>
              <a:t>/d/</a:t>
            </a:r>
            <a:br>
              <a:rPr lang="en-US" dirty="0" smtClean="0"/>
            </a:br>
            <a:r>
              <a:rPr lang="en-US" dirty="0" smtClean="0"/>
              <a:t>/g/</a:t>
            </a:r>
            <a:br>
              <a:rPr lang="en-US" dirty="0" smtClean="0"/>
            </a:br>
            <a:r>
              <a:rPr lang="en-US" dirty="0" smtClean="0"/>
              <a:t>/k/</a:t>
            </a:r>
            <a:br>
              <a:rPr lang="en-US" dirty="0" smtClean="0"/>
            </a:br>
            <a:r>
              <a:rPr lang="en-US" dirty="0" smtClean="0"/>
              <a:t>/p/</a:t>
            </a:r>
            <a:br>
              <a:rPr lang="en-US" dirty="0" smtClean="0"/>
            </a:br>
            <a:r>
              <a:rPr lang="en-US" dirty="0" smtClean="0"/>
              <a:t>/t/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0090" y="1495582"/>
            <a:ext cx="7315200" cy="1526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The old dog barks backward without getting up.</a:t>
            </a:r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69268" y="2648530"/>
            <a:ext cx="7315200" cy="1526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dirty="0" smtClean="0"/>
              <a:t>I can remember when he was a pup.</a:t>
            </a:r>
            <a:endParaRPr lang="en-US" sz="28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946073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181601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545282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820641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309014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688283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129896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919605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132118" y="3621480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768687" y="3621480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8517084" y="3600946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908475" y="3600946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9163051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9408969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0287003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0739005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42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Stops:</a:t>
            </a:r>
            <a:br>
              <a:rPr lang="en-US" dirty="0" smtClean="0"/>
            </a:br>
            <a:r>
              <a:rPr lang="en-US" dirty="0" smtClean="0"/>
              <a:t>/b/</a:t>
            </a:r>
            <a:br>
              <a:rPr lang="en-US" dirty="0" smtClean="0"/>
            </a:br>
            <a:r>
              <a:rPr lang="en-US" dirty="0" smtClean="0"/>
              <a:t>/d/</a:t>
            </a:r>
            <a:br>
              <a:rPr lang="en-US" dirty="0" smtClean="0"/>
            </a:br>
            <a:r>
              <a:rPr lang="en-US" dirty="0" smtClean="0"/>
              <a:t>/g/</a:t>
            </a:r>
            <a:br>
              <a:rPr lang="en-US" dirty="0" smtClean="0"/>
            </a:br>
            <a:r>
              <a:rPr lang="en-US" dirty="0" smtClean="0"/>
              <a:t>/k/</a:t>
            </a:r>
            <a:br>
              <a:rPr lang="en-US" dirty="0" smtClean="0"/>
            </a:br>
            <a:r>
              <a:rPr lang="en-US" dirty="0" smtClean="0"/>
              <a:t>/p/</a:t>
            </a:r>
            <a:br>
              <a:rPr lang="en-US" dirty="0" smtClean="0"/>
            </a:br>
            <a:r>
              <a:rPr lang="en-US" dirty="0" smtClean="0"/>
              <a:t>/t/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0090" y="1495582"/>
            <a:ext cx="7315200" cy="1526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The old dog barks backward without getting up.</a:t>
            </a:r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69268" y="2648530"/>
            <a:ext cx="7315200" cy="1526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dirty="0" smtClean="0"/>
              <a:t>I can remember when he was a pup.</a:t>
            </a:r>
            <a:endParaRPr lang="en-US" sz="28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946073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181601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545282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820641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309014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688283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129896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919605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132118" y="3621480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768687" y="3621480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8517084" y="3600946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908475" y="3600946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9163051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9408969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0287003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0739005" y="2481943"/>
            <a:ext cx="187036" cy="0"/>
          </a:xfrm>
          <a:prstGeom prst="line">
            <a:avLst/>
          </a:prstGeom>
          <a:ln w="508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 txBox="1">
            <a:spLocks/>
          </p:cNvSpPr>
          <p:nvPr/>
        </p:nvSpPr>
        <p:spPr>
          <a:xfrm>
            <a:off x="4785317" y="1622398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8913181" y="1622398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627469" y="1622398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24" name="Rectangle 23"/>
          <p:cNvSpPr/>
          <p:nvPr/>
        </p:nvSpPr>
        <p:spPr>
          <a:xfrm>
            <a:off x="8298390" y="168516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116426" y="168516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78617" y="168516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496585" y="168516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36311" y="168516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448526" y="1622398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6090132" y="1622398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886866" y="1622398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898058" y="2722614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949575" y="28481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329734" y="28481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5471053" y="2722614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522570" y="28481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902729" y="28481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7241589" y="2722614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240861" y="28481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856147" y="284814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͝</a:t>
            </a:r>
            <a:endParaRPr lang="en-US" sz="1050" dirty="0">
              <a:latin typeface="MS Shell Dlg 2" panose="020B0604030504040204" pitchFamily="34" charset="0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8661087" y="2722614"/>
            <a:ext cx="402286" cy="494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b="1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72405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00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TC103457475[[fn=Frame]]</Template>
  <TotalTime>216</TotalTime>
  <Words>107</Words>
  <Application>Microsoft Office PowerPoint</Application>
  <PresentationFormat>Widescreen</PresentationFormat>
  <Paragraphs>53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Corbel</vt:lpstr>
      <vt:lpstr>MS Shell Dlg 2</vt:lpstr>
      <vt:lpstr>Wingdings 2</vt:lpstr>
      <vt:lpstr>Frame</vt:lpstr>
      <vt:lpstr>SPAN OF LIFE</vt:lpstr>
      <vt:lpstr>Stops: /b/ /d/ /g/ /k/ /p/ /t/ </vt:lpstr>
      <vt:lpstr>Stops: /b/ /d/ /g/ /k/ /p/ /t/ </vt:lpstr>
      <vt:lpstr>Stops: /b/ /d/ /g/ /k/ /p/ /t/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 OF LIFE</dc:title>
  <dc:creator>Skip Nicholson</dc:creator>
  <cp:lastModifiedBy>Skip Nicholson</cp:lastModifiedBy>
  <cp:revision>7</cp:revision>
  <dcterms:created xsi:type="dcterms:W3CDTF">2014-07-16T10:24:51Z</dcterms:created>
  <dcterms:modified xsi:type="dcterms:W3CDTF">2014-07-17T01:47:55Z</dcterms:modified>
</cp:coreProperties>
</file>